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B50B6-1C5C-44BD-BFCD-57E09EBB3594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FDA71-9209-459D-9DB1-3754832F3A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FDA71-9209-459D-9DB1-3754832F3A2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85CBCE1-0FE4-4EA1-BB40-C5F38AF45AA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0BCFD8-4921-4518-9124-8D25D4D8B3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Вписанные и описанные многоугольники.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Правильные </a:t>
            </a:r>
            <a:r>
              <a:rPr lang="ru-RU" b="1" dirty="0"/>
              <a:t>многоугольники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www.bymath.net/studyguide/geo/sec/geo11a.gif"/>
          <p:cNvPicPr>
            <a:picLocks noGrp="1"/>
          </p:cNvPicPr>
          <p:nvPr>
            <p:ph idx="4294967295"/>
          </p:nvPr>
        </p:nvPicPr>
        <p:blipFill>
          <a:blip r:embed="rId3"/>
          <a:srcRect r="54082" b="14767"/>
          <a:stretch>
            <a:fillRect/>
          </a:stretch>
        </p:blipFill>
        <p:spPr bwMode="auto">
          <a:xfrm>
            <a:off x="714348" y="357166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428992" y="500043"/>
            <a:ext cx="51435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Вписанным в окружность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называется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многоугольник, вершины которого расположены на окружности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Соответственно,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окружность, проходящая через вершины многоугольника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называется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описанной около многоугольника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www.bymath.net/studyguide/geo/sec/geo11a.gif"/>
          <p:cNvPicPr/>
          <p:nvPr/>
        </p:nvPicPr>
        <p:blipFill>
          <a:blip r:embed="rId3"/>
          <a:srcRect l="50052" b="11140"/>
          <a:stretch>
            <a:fillRect/>
          </a:stretch>
        </p:blipFill>
        <p:spPr bwMode="auto">
          <a:xfrm>
            <a:off x="0" y="2786058"/>
            <a:ext cx="27860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500430" y="3000372"/>
            <a:ext cx="52149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Описанным около окружности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называется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многоугольник, стороны которого являются касательными к окружности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Соответственно,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окружность, для которой стороны многоугольника являются касательными, называется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вписанной в многоугольник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357422" y="5500702"/>
            <a:ext cx="6357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произвольного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многоугольника невозможно вписать в него и описать около него окружность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85786" y="2071678"/>
            <a:ext cx="76438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Радиус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вписанного круга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выражается через стороны 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треугольника: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42844" y="2857496"/>
            <a:ext cx="85010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857496"/>
            <a:ext cx="2847975" cy="409575"/>
          </a:xfrm>
          <a:prstGeom prst="rect">
            <a:avLst/>
          </a:prstGeom>
          <a:noFill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571472" y="857232"/>
            <a:ext cx="3257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857496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(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a+b+c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)/2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071670" y="4214818"/>
            <a:ext cx="51239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Радиус R описанного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круга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выражается формулой: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492919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929198"/>
            <a:ext cx="1990725" cy="542925"/>
          </a:xfrm>
          <a:prstGeom prst="rect">
            <a:avLst/>
          </a:prstGeom>
          <a:noFill/>
        </p:spPr>
      </p:pic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357158" y="785794"/>
            <a:ext cx="84678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любой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треугольник возможно вписать окружность  и описать около него окружность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57158" y="785794"/>
            <a:ext cx="83582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В четырёхугольник можно вписать окружность, если суммы его противоположных сторон равны.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параллелограммов это возможно только для ромба (квадрата 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Центр вписанного круга расположен в точке пересечения диагоналей.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Около четырёхугольника можно описать круг, если сумма его противоположных углов равна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180º.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параллелограммов это возможно только для прямоугольника ( квадрата 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Центр описанного круга лежит в точке пересечения диагоналей.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Вокруг трапеции можно описать круг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если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только она равнобокая.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428596" y="714356"/>
            <a:ext cx="82153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Правильный многоугольник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это многоугольник с равными сторонами и углами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bymath.net/studyguide/geo/sec/geo11b.gif"/>
          <p:cNvPicPr/>
          <p:nvPr/>
        </p:nvPicPr>
        <p:blipFill>
          <a:blip r:embed="rId3"/>
          <a:srcRect l="66049" b="20173"/>
          <a:stretch>
            <a:fillRect/>
          </a:stretch>
        </p:blipFill>
        <p:spPr bwMode="auto">
          <a:xfrm>
            <a:off x="1142976" y="1357298"/>
            <a:ext cx="1310640" cy="140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857496"/>
            <a:ext cx="30003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правильный восьмиугольник</a:t>
            </a:r>
          </a:p>
        </p:txBody>
      </p:sp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6143636" y="1500174"/>
            <a:ext cx="1285875" cy="1144587"/>
          </a:xfrm>
          <a:prstGeom prst="hexagon">
            <a:avLst>
              <a:gd name="adj" fmla="val 28086"/>
              <a:gd name="vf" fmla="val 11547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2857496"/>
            <a:ext cx="2830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правильный шестиугольник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42844" y="3786190"/>
            <a:ext cx="6102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Правильный четырёхугольник –  квадрат.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Правильный треугольник – равносторонний треугольник.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857224" y="5286388"/>
            <a:ext cx="72866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Каждый угол правильного многоугольника равен 180º (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2 ) /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число его углов.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ymath.net/studyguide/geo/sec/geo11b.gif"/>
          <p:cNvPicPr/>
          <p:nvPr/>
        </p:nvPicPr>
        <p:blipFill>
          <a:blip r:embed="rId3"/>
          <a:srcRect r="55943" b="14046"/>
          <a:stretch>
            <a:fillRect/>
          </a:stretch>
        </p:blipFill>
        <p:spPr bwMode="auto">
          <a:xfrm>
            <a:off x="214282" y="214290"/>
            <a:ext cx="1983742" cy="18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143108" y="357166"/>
            <a:ext cx="68580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Внутри правильного многоугольника существует точка O , равноудалённая от всех его вершин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 OA = OB = OC = … = OF ), которая называется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центром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правильного многоугольника.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2214546" y="1428736"/>
            <a:ext cx="6500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Центр правильного многоугольника также равноудалён от всех его сторон  ( OP = OQ = OR = … ).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57158" y="2285992"/>
            <a:ext cx="728667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Отрезки OP, OQ, OR, … называются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апофемами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отрезки OA, OB, OC, …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радиусы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правильного многоугольника.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14282" y="3286124"/>
            <a:ext cx="778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правильный многоугольник можно вписать окружность и около него можно описать окружность.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285720" y="4429132"/>
            <a:ext cx="86439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Центры вписанной и описанной окружностей совпадают с центром правильного многоугольника.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Радиус описанного круга - это радиус правильного многоугольника,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радиус вписанного круга - его апофема.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285852" y="500042"/>
            <a:ext cx="62590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Соотношения сторон и радиусов правильных многоугольников: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bymath.net/studyguide/geo/sec/geo11e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928670"/>
            <a:ext cx="6357982" cy="223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00034" y="642918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м 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.   Можно ли вырезать квадрат со стороной 30 см из круга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      диаметром 40 см?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42844" y="192880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 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 .  Наибольший квадрат, заключённый в круг, есть вписанный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        квадрат. В соответствии с вышеприведенной формулой его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        сторона равна: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357158" y="3143248"/>
            <a:ext cx="75724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20  </a:t>
            </a:r>
            <a:r>
              <a:rPr lang="ru-RU" sz="1600" dirty="0" smtClean="0"/>
              <a:t>     ≈ 28 с</a:t>
            </a:r>
            <a:r>
              <a:rPr lang="ru-RU" sz="1600" dirty="0" smtClean="0"/>
              <a:t>≈ 20 · 1,41 с</a:t>
            </a:r>
            <a:r>
              <a:rPr lang="ru-RU" sz="1600" dirty="0" smtClean="0"/>
              <a:t>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33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143248"/>
            <a:ext cx="285752" cy="360950"/>
          </a:xfrm>
          <a:prstGeom prst="rect">
            <a:avLst/>
          </a:prstGeom>
          <a:noFill/>
        </p:spPr>
      </p:pic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357158" y="4357694"/>
            <a:ext cx="7929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       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Следовательно, квадрат со стороной 30 см невозможно вырезать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  из круга диаметром 40 см.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</TotalTime>
  <Words>239</Words>
  <Application>Microsoft Office PowerPoint</Application>
  <PresentationFormat>Экран (4:3)</PresentationFormat>
  <Paragraphs>67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Вписанные и описанные многоугольники.   Правильные многоугольники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Вписанные и описанные многоугольники.   Правильные многоугольники</dc:title>
  <dc:creator>1</dc:creator>
  <cp:lastModifiedBy>1</cp:lastModifiedBy>
  <cp:revision>15</cp:revision>
  <dcterms:created xsi:type="dcterms:W3CDTF">2018-06-05T10:14:40Z</dcterms:created>
  <dcterms:modified xsi:type="dcterms:W3CDTF">2018-06-05T12:35:09Z</dcterms:modified>
</cp:coreProperties>
</file>