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6" autoAdjust="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7CB82-21F4-4D22-9B1F-095212F6E063}" type="datetimeFigureOut">
              <a:rPr lang="ru-RU" smtClean="0"/>
              <a:t>06.08.2015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2D950-D488-4BE8-9EBB-4DFB554830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2D950-D488-4BE8-9EBB-4DFB5548306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886780-570B-4796-A2DA-FE2706474289}" type="datetimeFigureOut">
              <a:rPr lang="ru-RU" smtClean="0"/>
              <a:pPr/>
              <a:t>06.08.2015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42B64B-13EA-4860-8C36-441694EFA3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037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Область 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определения и множество значений 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тригонометрических 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функций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4525963"/>
          </a:xfrm>
        </p:spPr>
        <p:txBody>
          <a:bodyPr/>
          <a:lstStyle/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       y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1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                             sin x                          </a:t>
            </a:r>
            <a:r>
              <a:rPr lang="en-US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 (0</a:t>
            </a: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;1)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-1                            0                 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x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  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x   </a:t>
            </a:r>
          </a:p>
          <a:p>
            <a:pPr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-1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4008" y="1844824"/>
            <a:ext cx="43434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                Каждому действительному числу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соответствует единственная тоска единичной окружности, получаемая поворотом точки (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1;0)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угол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радиан.</a:t>
            </a: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Областью определения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каждой из функций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en-US" sz="1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y=sin x</a:t>
            </a:r>
            <a:r>
              <a:rPr lang="ru-RU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множество </a:t>
            </a:r>
            <a:r>
              <a:rPr lang="en-US" sz="1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всех действительных чисел.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Множеством значений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каждой из функций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en-US" sz="1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y=sin x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отрезок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[-1; 1]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Функции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en-US" sz="1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y=sin x</a:t>
            </a:r>
            <a:r>
              <a:rPr lang="ru-RU" sz="1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ограничены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сверху и снизу.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71600" y="2708920"/>
            <a:ext cx="2664296" cy="259228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            </a:t>
            </a:r>
            <a:r>
              <a:rPr lang="en-US" dirty="0" smtClean="0"/>
              <a:t> c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339752" y="1916832"/>
            <a:ext cx="0" cy="41044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11560" y="3933056"/>
            <a:ext cx="37444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9" idx="7"/>
          </p:cNvCxnSpPr>
          <p:nvPr/>
        </p:nvCxnSpPr>
        <p:spPr>
          <a:xfrm flipV="1">
            <a:off x="2339752" y="3088552"/>
            <a:ext cx="905967" cy="8445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>
            <a:off x="2555776" y="3645024"/>
            <a:ext cx="216024" cy="504056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>
            <a:stCxn id="9" idx="7"/>
          </p:cNvCxnSpPr>
          <p:nvPr/>
        </p:nvCxnSpPr>
        <p:spPr>
          <a:xfrm>
            <a:off x="3245719" y="3088552"/>
            <a:ext cx="30137" cy="844504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9" idx="7"/>
          </p:cNvCxnSpPr>
          <p:nvPr/>
        </p:nvCxnSpPr>
        <p:spPr>
          <a:xfrm flipH="1" flipV="1">
            <a:off x="2339752" y="3068960"/>
            <a:ext cx="905967" cy="19592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Примеры решения задач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124744"/>
            <a:ext cx="7931224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6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Найти область определения функции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 =                      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en-US" sz="1200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Найдем значения </a:t>
            </a: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 которых выражение                            не имеет смысла, т.е. знаменатель равен 0 .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sin x +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x = 0     /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x ≠ 0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x +1 = 0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x = - 1 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x = -      + 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x ≠  -      + 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700808"/>
            <a:ext cx="822325" cy="3429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2780928"/>
            <a:ext cx="822325" cy="3429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581128"/>
            <a:ext cx="92075" cy="312738"/>
          </a:xfrm>
          <a:prstGeom prst="rect">
            <a:avLst/>
          </a:prstGeom>
          <a:noFill/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5229200"/>
            <a:ext cx="92075" cy="312738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6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множество значения функции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 = 3 +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sinx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cosx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Необходимо выяснить , какие значения может принимать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 различных значениях </a:t>
            </a: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т.е. установит при каких значениях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уравнение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3 +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sinx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cosx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имеет корни.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3 +      sin2x  =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buNone/>
            </a:pPr>
            <a:endParaRPr lang="en-US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sin2x  =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 –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sin2x  = 2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 –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│ 2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 –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6 │ ≤ 1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-1 ≤ 2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 –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6 ≤ 1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5 ≤  2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≤ 7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5 ≤ 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≤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3,5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[2,5;3,5]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100264" cy="52174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Иначе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= 3 +     sin2x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-1 ≤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sin2x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  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sin2x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≤ </a:t>
            </a: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3 -   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≤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3 +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sin2x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≤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3+  </a:t>
            </a: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5 ≤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3 +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sin2x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≤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3,5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Примечание: 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 решении  задачи использовалась синуса двойного  угла.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sin 2x = 2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sinx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cosx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sinx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cosx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=      sin 2x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852936"/>
            <a:ext cx="84138" cy="342900"/>
          </a:xfrm>
          <a:prstGeom prst="rect">
            <a:avLst/>
          </a:prstGeom>
          <a:noFill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284984"/>
            <a:ext cx="84138" cy="342900"/>
          </a:xfrm>
          <a:prstGeom prst="rect">
            <a:avLst/>
          </a:prstGeom>
          <a:noFill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420888"/>
            <a:ext cx="84138" cy="342900"/>
          </a:xfrm>
          <a:prstGeom prst="rect">
            <a:avLst/>
          </a:prstGeom>
          <a:noFill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852936"/>
            <a:ext cx="84138" cy="342900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2420888"/>
            <a:ext cx="84138" cy="342900"/>
          </a:xfrm>
          <a:prstGeom prst="rect">
            <a:avLst/>
          </a:prstGeom>
          <a:noFill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2420888"/>
            <a:ext cx="84138" cy="342900"/>
          </a:xfrm>
          <a:prstGeom prst="rect">
            <a:avLst/>
          </a:prstGeom>
          <a:noFill/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2852936"/>
            <a:ext cx="84138" cy="342900"/>
          </a:xfrm>
          <a:prstGeom prst="rect">
            <a:avLst/>
          </a:prstGeom>
          <a:noFill/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780928"/>
            <a:ext cx="84138" cy="342900"/>
          </a:xfrm>
          <a:prstGeom prst="rect">
            <a:avLst/>
          </a:prstGeom>
          <a:noFill/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1628800"/>
            <a:ext cx="84138" cy="342900"/>
          </a:xfrm>
          <a:prstGeom prst="rect">
            <a:avLst/>
          </a:prstGeom>
          <a:noFill/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5445224"/>
            <a:ext cx="63624" cy="34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8507288" cy="586551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определяется формулой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x =          .                                                                                                                                    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Она определена  при тех значениях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для которых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x ≠ 0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т.е. при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+ </a:t>
            </a:r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Областью определения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является множество чисел  </a:t>
            </a:r>
            <a:r>
              <a:rPr lang="ru-RU" sz="1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+ </a:t>
            </a:r>
            <a:r>
              <a:rPr lang="el-GR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Множеством значений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множество </a:t>
            </a:r>
            <a:r>
              <a:rPr lang="en-US" sz="1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всех действительных чисел.</a:t>
            </a:r>
          </a:p>
          <a:p>
            <a:pPr>
              <a:buNone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y =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определяется формулой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x =          .                                                                                                                                    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Она определена  при тех значениях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для которых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sin x ≠ 0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т.е. при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Областью определения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 =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ctg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является множество является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множество </a:t>
            </a:r>
            <a:r>
              <a:rPr lang="en-US" sz="1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всех действительных чисел.</a:t>
            </a: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Множеством значений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ctg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множество </a:t>
            </a:r>
            <a:r>
              <a:rPr lang="en-US" sz="1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выброшенными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него 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точками            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 =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 являются ограниченными</a:t>
            </a:r>
            <a:endParaRPr lang="ru-RU" sz="14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836712"/>
            <a:ext cx="92075" cy="312738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1556792"/>
            <a:ext cx="92075" cy="312738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2780928"/>
            <a:ext cx="327025" cy="312738"/>
          </a:xfrm>
          <a:prstGeom prst="rect">
            <a:avLst/>
          </a:prstGeom>
          <a:noFill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188640"/>
            <a:ext cx="327025" cy="34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Примеры решения задач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124744"/>
            <a:ext cx="4172272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Задача № 3</a:t>
            </a:r>
          </a:p>
          <a:p>
            <a:pPr>
              <a:buNone/>
            </a:pP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Найти множество значений функции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y = sin 3</a:t>
            </a:r>
            <a:r>
              <a:rPr lang="en-US" sz="1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x +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2x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buNone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Выражение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sin 3</a:t>
            </a:r>
            <a:r>
              <a:rPr lang="en-US" sz="1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имеет смысл при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Выражение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2x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имеет смысл при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+ </a:t>
            </a:r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+       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+       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24428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Задача № 4</a:t>
            </a:r>
          </a:p>
          <a:p>
            <a:pPr>
              <a:buNone/>
            </a:pPr>
            <a:endParaRPr lang="ru-RU" sz="14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Доказать, что функция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y =             sin 2x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ограничена.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Данная функция определена на множестве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R.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Воспользуемся неравенством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│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-1) 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≥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x</a:t>
            </a:r>
            <a:r>
              <a:rPr lang="en-US" sz="1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+ 1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≥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2│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│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≤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Рассмотрим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│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│=            │sin 2x│</a:t>
            </a:r>
          </a:p>
          <a:p>
            <a:pPr>
              <a:buNone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Так как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│sin 2x│ ≤ 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              ≤      , то   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│y│=            │sin 2x│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≤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Значит функция ограничена на множестве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функция ограничена на множестве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3429000"/>
            <a:ext cx="92075" cy="312738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4005064"/>
            <a:ext cx="182563" cy="312738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005064"/>
            <a:ext cx="92075" cy="312738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4941168"/>
            <a:ext cx="92075" cy="312738"/>
          </a:xfrm>
          <a:prstGeom prst="rect">
            <a:avLst/>
          </a:prstGeom>
          <a:noFill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4941168"/>
            <a:ext cx="182563" cy="312738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1556792"/>
            <a:ext cx="427038" cy="320675"/>
          </a:xfrm>
          <a:prstGeom prst="rect">
            <a:avLst/>
          </a:prstGeom>
          <a:noFill/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3645024"/>
            <a:ext cx="427038" cy="358775"/>
          </a:xfrm>
          <a:prstGeom prst="rect">
            <a:avLst/>
          </a:prstGeom>
          <a:noFill/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4653136"/>
            <a:ext cx="427038" cy="358775"/>
          </a:xfrm>
          <a:prstGeom prst="rect">
            <a:avLst/>
          </a:prstGeom>
          <a:noFill/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4653136"/>
            <a:ext cx="84138" cy="342900"/>
          </a:xfrm>
          <a:prstGeom prst="rect">
            <a:avLst/>
          </a:prstGeom>
          <a:noFill/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3140968"/>
            <a:ext cx="427038" cy="358775"/>
          </a:xfrm>
          <a:prstGeom prst="rect">
            <a:avLst/>
          </a:prstGeom>
          <a:noFill/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3140968"/>
            <a:ext cx="84138" cy="342900"/>
          </a:xfrm>
          <a:prstGeom prst="rect">
            <a:avLst/>
          </a:prstGeom>
          <a:noFill/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4077072"/>
            <a:ext cx="427038" cy="358775"/>
          </a:xfrm>
          <a:prstGeom prst="rect">
            <a:avLst/>
          </a:prstGeom>
          <a:noFill/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077072"/>
            <a:ext cx="84138" cy="34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392</TotalTime>
  <Words>430</Words>
  <Application>Microsoft Office PowerPoint</Application>
  <PresentationFormat>Экран (4:3)</PresentationFormat>
  <Paragraphs>153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  Тема:  Область определения и множество значений                                           тригонометрических функций  </vt:lpstr>
      <vt:lpstr>Примеры решения задач</vt:lpstr>
      <vt:lpstr>Слайд 3</vt:lpstr>
      <vt:lpstr>Слайд 4</vt:lpstr>
      <vt:lpstr>Примеры решения задач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Область определения и множество значений тригонометрических функций</dc:title>
  <dc:creator>Директор</dc:creator>
  <cp:lastModifiedBy>Директор</cp:lastModifiedBy>
  <cp:revision>41</cp:revision>
  <dcterms:created xsi:type="dcterms:W3CDTF">2015-07-02T08:03:17Z</dcterms:created>
  <dcterms:modified xsi:type="dcterms:W3CDTF">2015-08-06T07:54:55Z</dcterms:modified>
</cp:coreProperties>
</file>