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F54A9C-11F8-4D95-B087-BCBBDB3D3FEC}" type="datetimeFigureOut">
              <a:rPr lang="ru-RU" smtClean="0"/>
              <a:t>06.06.2018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387E31-90A8-47AF-B210-328E59C964B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387E31-90A8-47AF-B210-328E59C964B3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387E31-90A8-47AF-B210-328E59C964B3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387E31-90A8-47AF-B210-328E59C964B3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387E31-90A8-47AF-B210-328E59C964B3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AFA3F-27E1-43CF-B066-D2D7D05418D4}" type="datetimeFigureOut">
              <a:rPr lang="ru-RU" smtClean="0"/>
              <a:t>06.06.2018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04D23CA-E625-4D26-9907-3DA1CAD03A3D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AFA3F-27E1-43CF-B066-D2D7D05418D4}" type="datetimeFigureOut">
              <a:rPr lang="ru-RU" smtClean="0"/>
              <a:t>06.06.2018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D23CA-E625-4D26-9907-3DA1CAD03A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AFA3F-27E1-43CF-B066-D2D7D05418D4}" type="datetimeFigureOut">
              <a:rPr lang="ru-RU" smtClean="0"/>
              <a:t>06.06.2018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D23CA-E625-4D26-9907-3DA1CAD03A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58AFA3F-27E1-43CF-B066-D2D7D05418D4}" type="datetimeFigureOut">
              <a:rPr lang="ru-RU" smtClean="0"/>
              <a:t>06.06.2018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04D23CA-E625-4D26-9907-3DA1CAD03A3D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AFA3F-27E1-43CF-B066-D2D7D05418D4}" type="datetimeFigureOut">
              <a:rPr lang="ru-RU" smtClean="0"/>
              <a:t>06.06.2018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D23CA-E625-4D26-9907-3DA1CAD03A3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AFA3F-27E1-43CF-B066-D2D7D05418D4}" type="datetimeFigureOut">
              <a:rPr lang="ru-RU" smtClean="0"/>
              <a:t>06.06.2018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D23CA-E625-4D26-9907-3DA1CAD03A3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D23CA-E625-4D26-9907-3DA1CAD03A3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AFA3F-27E1-43CF-B066-D2D7D05418D4}" type="datetimeFigureOut">
              <a:rPr lang="ru-RU" smtClean="0"/>
              <a:t>06.06.2018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AFA3F-27E1-43CF-B066-D2D7D05418D4}" type="datetimeFigureOut">
              <a:rPr lang="ru-RU" smtClean="0"/>
              <a:t>06.06.2018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D23CA-E625-4D26-9907-3DA1CAD03A3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AFA3F-27E1-43CF-B066-D2D7D05418D4}" type="datetimeFigureOut">
              <a:rPr lang="ru-RU" smtClean="0"/>
              <a:t>06.06.2018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D23CA-E625-4D26-9907-3DA1CAD03A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58AFA3F-27E1-43CF-B066-D2D7D05418D4}" type="datetimeFigureOut">
              <a:rPr lang="ru-RU" smtClean="0"/>
              <a:t>06.06.2018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04D23CA-E625-4D26-9907-3DA1CAD03A3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AFA3F-27E1-43CF-B066-D2D7D05418D4}" type="datetimeFigureOut">
              <a:rPr lang="ru-RU" smtClean="0"/>
              <a:t>06.06.2018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04D23CA-E625-4D26-9907-3DA1CAD03A3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58AFA3F-27E1-43CF-B066-D2D7D05418D4}" type="datetimeFigureOut">
              <a:rPr lang="ru-RU" smtClean="0"/>
              <a:t>06.06.2018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04D23CA-E625-4D26-9907-3DA1CAD03A3D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4.bin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5.bin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1928802"/>
            <a:ext cx="8229600" cy="2433646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/>
              <a:t>Решение задач на применение скалярного произведения векторов</a:t>
            </a:r>
            <a:endParaRPr lang="ru-RU" sz="5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ЗАДАЧА</a:t>
            </a:r>
            <a:endParaRPr lang="ru-RU" b="1" dirty="0"/>
          </a:p>
        </p:txBody>
      </p:sp>
      <p:pic>
        <p:nvPicPr>
          <p:cNvPr id="1026" name="Picture 2" descr="12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0496" y="1714488"/>
            <a:ext cx="4159062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642910" y="3000372"/>
          <a:ext cx="1533525" cy="333375"/>
        </p:xfrm>
        <a:graphic>
          <a:graphicData uri="http://schemas.openxmlformats.org/presentationml/2006/ole">
            <p:oleObj spid="_x0000_s1029" name="Формула" r:id="rId5" imgW="837836" imgH="177723" progId="Equation.3">
              <p:embed/>
            </p:oleObj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1000100" y="3643314"/>
          <a:ext cx="1028700" cy="409575"/>
        </p:xfrm>
        <a:graphic>
          <a:graphicData uri="http://schemas.openxmlformats.org/presentationml/2006/ole">
            <p:oleObj spid="_x0000_s1028" name="Формула" r:id="rId6" imgW="647419" imgH="253890" progId="Equation.3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1000100" y="4143380"/>
          <a:ext cx="914400" cy="390525"/>
        </p:xfrm>
        <a:graphic>
          <a:graphicData uri="http://schemas.openxmlformats.org/presentationml/2006/ole">
            <p:oleObj spid="_x0000_s1027" name="Формула" r:id="rId7" imgW="609336" imgH="253890" progId="Equation.3">
              <p:embed/>
            </p:oleObj>
          </a:graphicData>
        </a:graphic>
      </p:graphicFrame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571472" y="242886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Дано: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прямой параллелепипед,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все ребра равны 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42910" y="3000372"/>
            <a:ext cx="907256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.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Найти: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а)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642910" y="4143380"/>
            <a:ext cx="214314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б)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2047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ru-RU" sz="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РЕШЕНИЕ</a:t>
            </a:r>
            <a:endParaRPr lang="ru-RU" b="1" dirty="0"/>
          </a:p>
        </p:txBody>
      </p:sp>
      <p:pic>
        <p:nvPicPr>
          <p:cNvPr id="18434" name="Picture 2" descr="12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1714488"/>
            <a:ext cx="3429024" cy="302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500034" y="1285860"/>
            <a:ext cx="205370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а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   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ABCD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ромб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8435" name="Object 3"/>
          <p:cNvGraphicFramePr>
            <a:graphicFrameLocks noChangeAspect="1"/>
          </p:cNvGraphicFramePr>
          <p:nvPr/>
        </p:nvGraphicFramePr>
        <p:xfrm>
          <a:off x="522288" y="1736725"/>
          <a:ext cx="4821237" cy="4506913"/>
        </p:xfrm>
        <a:graphic>
          <a:graphicData uri="http://schemas.openxmlformats.org/presentationml/2006/ole">
            <p:oleObj spid="_x0000_s18435" name="Формула" r:id="rId5" imgW="2679480" imgH="250164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13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2879764"/>
            <a:ext cx="3949113" cy="3478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0483" name="Object 3"/>
          <p:cNvGraphicFramePr>
            <a:graphicFrameLocks noChangeAspect="1"/>
          </p:cNvGraphicFramePr>
          <p:nvPr/>
        </p:nvGraphicFramePr>
        <p:xfrm>
          <a:off x="785786" y="285728"/>
          <a:ext cx="6408738" cy="3079750"/>
        </p:xfrm>
        <a:graphic>
          <a:graphicData uri="http://schemas.openxmlformats.org/presentationml/2006/ole">
            <p:oleObj spid="_x0000_s20483" name="Формула" r:id="rId5" imgW="3809880" imgH="1803240" progId="Equation.3">
              <p:embed/>
            </p:oleObj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357158" y="357166"/>
            <a:ext cx="5000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б)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14</TotalTime>
  <Words>39</Words>
  <Application>Microsoft Office PowerPoint</Application>
  <PresentationFormat>Экран (4:3)</PresentationFormat>
  <Paragraphs>17</Paragraphs>
  <Slides>4</Slides>
  <Notes>4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6" baseType="lpstr">
      <vt:lpstr>Бумажная</vt:lpstr>
      <vt:lpstr>Microsoft Equation 3.0</vt:lpstr>
      <vt:lpstr>Решение задач на применение скалярного произведения векторов</vt:lpstr>
      <vt:lpstr>ЗАДАЧА</vt:lpstr>
      <vt:lpstr>РЕШЕНИЕ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задач на применение скалярного произведения векторов</dc:title>
  <dc:creator>1</dc:creator>
  <cp:lastModifiedBy>1</cp:lastModifiedBy>
  <cp:revision>2</cp:revision>
  <dcterms:created xsi:type="dcterms:W3CDTF">2018-06-06T11:09:02Z</dcterms:created>
  <dcterms:modified xsi:type="dcterms:W3CDTF">2018-06-06T11:23:51Z</dcterms:modified>
</cp:coreProperties>
</file>