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png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00150-846D-49DF-9B1A-61AFE6C6B9F0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5B62A-6AAD-421B-BA1F-F0462BC6D5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5B62A-6AAD-421B-BA1F-F0462BC6D51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CFC6AD-A9E1-4004-9908-AB3CF320570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ACB4E2A-695F-4C0E-9168-B5573959222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1142984"/>
            <a:ext cx="7498080" cy="378621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КОНУС</a:t>
            </a:r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КОНИЧЕСКАЯ ПОВЕРХНОСТЬ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7" y="1500174"/>
            <a:ext cx="511040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конуса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214311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Тело , ограниченное конической поверхностью и кругом с границей </a:t>
            </a:r>
            <a:r>
              <a:rPr lang="en-US" dirty="0" smtClean="0"/>
              <a:t>L, </a:t>
            </a:r>
            <a:r>
              <a:rPr lang="ru-RU" dirty="0" smtClean="0"/>
              <a:t>называется </a:t>
            </a:r>
            <a:r>
              <a:rPr lang="ru-RU" b="1" u="sng" dirty="0" smtClean="0"/>
              <a:t>конусом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Круг – основание конуса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Р - вершина конуса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О – центр основания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ВО – радиус основания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ОР – высота конуса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РВ = РС - образующие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371875" cy="444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Сечения конуса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57158" y="1785926"/>
          <a:ext cx="2719099" cy="3357562"/>
        </p:xfrm>
        <a:graphic>
          <a:graphicData uri="http://schemas.openxmlformats.org/presentationml/2006/ole">
            <p:oleObj spid="_x0000_s4097" name="Точечный рисунок" r:id="rId4" imgW="2980952" imgH="3677163" progId="Paint.Picture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14348" y="1142984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Осевое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4282" y="5357826"/>
            <a:ext cx="42862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образуется?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Какая фигура?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в основании?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являются боковые стороны?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429473" y="1785926"/>
          <a:ext cx="2723138" cy="3357586"/>
        </p:xfrm>
        <a:graphic>
          <a:graphicData uri="http://schemas.openxmlformats.org/presentationml/2006/ole">
            <p:oleObj spid="_x0000_s4101" name="Точечный рисунок" r:id="rId5" imgW="3115110" imgH="3839111" progId="Paint.Picture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857884" y="1142984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Круговое</a:t>
            </a:r>
            <a:endParaRPr lang="ru-RU" sz="28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5572132" y="5429264"/>
            <a:ext cx="2428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образуется?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Какая фигура?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ПЛОЩАДЬ ПОВЕРХНОСТИ КОНУСА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214283" y="1428736"/>
          <a:ext cx="3272654" cy="2214578"/>
        </p:xfrm>
        <a:graphic>
          <a:graphicData uri="http://schemas.openxmlformats.org/presentationml/2006/ole">
            <p:oleObj spid="_x0000_s29697" name="Точечный рисунок" r:id="rId4" imgW="3304762" imgH="2238687" progId="Paint.Picture">
              <p:embed/>
            </p:oleObj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4714877" y="1714488"/>
          <a:ext cx="2143140" cy="864614"/>
        </p:xfrm>
        <a:graphic>
          <a:graphicData uri="http://schemas.openxmlformats.org/presentationml/2006/ole">
            <p:oleObj spid="_x0000_s29700" name="Формула" r:id="rId5" imgW="800100" imgH="419100" progId="Equation.3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4071934" y="3143248"/>
          <a:ext cx="4353857" cy="785818"/>
        </p:xfrm>
        <a:graphic>
          <a:graphicData uri="http://schemas.openxmlformats.org/presentationml/2006/ole">
            <p:oleObj spid="_x0000_s29699" name="Формула" r:id="rId6" imgW="2133600" imgH="393700" progId="Equation.3">
              <p:embed/>
            </p:oleObj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571868" y="1214422"/>
            <a:ext cx="528641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Площадь кругового сектора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571868" y="2571744"/>
            <a:ext cx="57864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Длину дуги АВА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обозначим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2643174" y="4643446"/>
          <a:ext cx="3076575" cy="857250"/>
        </p:xfrm>
        <a:graphic>
          <a:graphicData uri="http://schemas.openxmlformats.org/presentationml/2006/ole">
            <p:oleObj spid="_x0000_s29705" name="Формула" r:id="rId7" imgW="672808" imgH="228501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1500166" y="5715016"/>
          <a:ext cx="5686425" cy="714375"/>
        </p:xfrm>
        <a:graphic>
          <a:graphicData uri="http://schemas.openxmlformats.org/presentationml/2006/ole">
            <p:oleObj spid="_x0000_s29704" name="Формула" r:id="rId8" imgW="1917700" imgH="241300" progId="Equation.3">
              <p:embed/>
            </p:oleObj>
          </a:graphicData>
        </a:graphic>
      </p:graphicFrame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УСЕЧЕННЫЙ КОНУС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57620" y="2285992"/>
            <a:ext cx="478634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сечении произвольного конуса плоскостью  перпендикулярной его оси,  она пересекает его по кругу и разбивает конус на две части. Одна из частей представляет собой конус, а другая называется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усеченным конусом.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285720" y="1643050"/>
          <a:ext cx="3452839" cy="3887354"/>
        </p:xfrm>
        <a:graphic>
          <a:graphicData uri="http://schemas.openxmlformats.org/presentationml/2006/ole">
            <p:oleObj spid="_x0000_s23558" name="Точечный рисунок" r:id="rId4" imgW="2866667" imgH="3219899" progId="Paint.Picture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Сечения усеченного конуса.</a:t>
            </a:r>
            <a:endParaRPr lang="ru-RU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71472" y="1500174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Осевое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85992"/>
            <a:ext cx="364001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282" y="5786454"/>
            <a:ext cx="3893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Сечение – равнобокая трапеция</a:t>
            </a:r>
            <a:endParaRPr lang="ru-RU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7452" y="2357430"/>
            <a:ext cx="338762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357818" y="5715016"/>
            <a:ext cx="37861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Сечение – круг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500174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Круговое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ПЛОЩАДЬ ПОВЕРХНОСТИ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УСЕЧЕННОГО </a:t>
            </a:r>
            <a:r>
              <a:rPr lang="ru-RU" sz="4000" b="1" dirty="0" smtClean="0"/>
              <a:t>КОНУСА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92867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428596" y="2857496"/>
          <a:ext cx="8429625" cy="1495425"/>
        </p:xfrm>
        <a:graphic>
          <a:graphicData uri="http://schemas.openxmlformats.org/presentationml/2006/ole">
            <p:oleObj spid="_x0000_s31745" name="Формула" r:id="rId4" imgW="1333500" imgH="2413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142</Words>
  <Application>Microsoft Office PowerPoint</Application>
  <PresentationFormat>Экран (4:3)</PresentationFormat>
  <Paragraphs>45</Paragraphs>
  <Slides>8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Яркая</vt:lpstr>
      <vt:lpstr>PBrush</vt:lpstr>
      <vt:lpstr>Microsoft Equation 3.0</vt:lpstr>
      <vt:lpstr>КОНУС</vt:lpstr>
      <vt:lpstr>     КОНИЧЕСКАЯ ПОВЕРХНОСТЬ</vt:lpstr>
      <vt:lpstr>Понятие конуса</vt:lpstr>
      <vt:lpstr>Сечения конуса</vt:lpstr>
      <vt:lpstr>ПЛОЩАДЬ ПОВЕРХНОСТИ КОНУСА </vt:lpstr>
      <vt:lpstr>УСЕЧЕННЫЙ КОНУС</vt:lpstr>
      <vt:lpstr>Сечения усеченного конуса.</vt:lpstr>
      <vt:lpstr>ПЛОЩАДЬ ПОВЕРХНОСТИ  УСЕЧЕННОГО КОНУСА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1</dc:creator>
  <cp:lastModifiedBy>1</cp:lastModifiedBy>
  <cp:revision>6</cp:revision>
  <dcterms:created xsi:type="dcterms:W3CDTF">2018-06-05T15:06:27Z</dcterms:created>
  <dcterms:modified xsi:type="dcterms:W3CDTF">2018-06-05T15:58:15Z</dcterms:modified>
</cp:coreProperties>
</file>